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301" r:id="rId4"/>
    <p:sldId id="302" r:id="rId5"/>
    <p:sldId id="30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37" r:id="rId21"/>
    <p:sldId id="273" r:id="rId22"/>
    <p:sldId id="347" r:id="rId23"/>
    <p:sldId id="342" r:id="rId24"/>
    <p:sldId id="361" r:id="rId25"/>
    <p:sldId id="363" r:id="rId26"/>
    <p:sldId id="362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99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365" r:id="rId49"/>
    <p:sldId id="367" r:id="rId50"/>
    <p:sldId id="364" r:id="rId51"/>
    <p:sldId id="366" r:id="rId52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94523"/>
  </p:normalViewPr>
  <p:slideViewPr>
    <p:cSldViewPr snapToGrid="0" snapToObjects="1">
      <p:cViewPr varScale="1">
        <p:scale>
          <a:sx n="94" d="100"/>
          <a:sy n="94" d="100"/>
        </p:scale>
        <p:origin x="1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935302"/>
            <a:ext cx="6858000" cy="1989668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001698"/>
            <a:ext cx="6858000" cy="13798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11726" y="5310594"/>
            <a:ext cx="27507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3290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asecuritysite.com/encryption/poly1305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securitysite.com/aws/lab03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DDF9768F-88AF-C6C4-FD15-643E899E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705372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C4F2D9CF-0152-5BEF-8FAC-A5F9EF80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3098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go_pad</a:t>
            </a:r>
            <a:endParaRPr lang="en-US" sz="135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3329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go_chacha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3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29F6E92-DB72-FC14-B1E6-2428120CF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US" dirty="0"/>
              <a:t>10 days?</a:t>
            </a:r>
          </a:p>
          <a:p>
            <a:r>
              <a:rPr lang="en-US" dirty="0"/>
              <a:t>100 days?</a:t>
            </a:r>
          </a:p>
          <a:p>
            <a:r>
              <a:rPr lang="en-US" dirty="0"/>
              <a:t>1 year?</a:t>
            </a:r>
          </a:p>
          <a:p>
            <a:r>
              <a:rPr lang="en-US" dirty="0"/>
              <a:t>10 years?</a:t>
            </a:r>
          </a:p>
          <a:p>
            <a:r>
              <a:rPr lang="en-US" dirty="0"/>
              <a:t>100 years? </a:t>
            </a:r>
          </a:p>
        </p:txBody>
      </p:sp>
      <p:sp>
        <p:nvSpPr>
          <p:cNvPr id="4" name="Overview">
            <a:extLst>
              <a:ext uri="{FF2B5EF4-FFF2-40B4-BE49-F238E27FC236}">
                <a16:creationId xmlns:a16="http://schemas.microsoft.com/office/drawing/2014/main" id="{1D083943-6A33-1E42-A0A1-A4D5ABF80684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Puzzle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67310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EA2980ED-3146-9A47-91EE-2BE5ABC3B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5E3C8-9C5C-A540-A3A6-B4A8957ECFEA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Article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49484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dirty="0"/>
              <a:t>3DES</a:t>
            </a:r>
            <a:endParaRPr sz="2000" b="0" dirty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157284B4-CD26-8E83-FA61-68EBF962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 operates on 32-bit bits with a key of 256 bits (K=(k0, k1, k2, k3, k4, k5, k6, k7). This output blocks of 512-bits for the key stream (Z), and which is EX-ORed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  <p:bldP spid="193" grpId="3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lang="en-US" sz="200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B4B7D57C-4ADD-3234-C78C-1B044E52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Key Storage/Transport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02C6F6-3B87-CAF7-EBB1-A35F674D7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" y="1176739"/>
            <a:ext cx="6796585" cy="8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2AFE9C-B74B-1763-68D0-EEAE9FF3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16243"/>
            <a:ext cx="6086902" cy="21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5C73A2-3040-D54A-2B23-05F095ED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" y="3482097"/>
            <a:ext cx="4471201" cy="195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1C834-E886-FAFD-3AC3-7C2D9BE17D96}"/>
              </a:ext>
            </a:extLst>
          </p:cNvPr>
          <p:cNvSpPr txBox="1"/>
          <p:nvPr/>
        </p:nvSpPr>
        <p:spPr>
          <a:xfrm>
            <a:off x="1023582" y="2077624"/>
            <a:ext cx="11695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DER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68645-69DC-2C3B-D37D-56BB56BCC9DB}"/>
              </a:ext>
            </a:extLst>
          </p:cNvPr>
          <p:cNvSpPr txBox="1"/>
          <p:nvPr/>
        </p:nvSpPr>
        <p:spPr>
          <a:xfrm>
            <a:off x="7184213" y="1839317"/>
            <a:ext cx="1217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PEM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D4290-2281-6517-B417-C3DF07B7D867}"/>
              </a:ext>
            </a:extLst>
          </p:cNvPr>
          <p:cNvSpPr txBox="1"/>
          <p:nvPr/>
        </p:nvSpPr>
        <p:spPr>
          <a:xfrm>
            <a:off x="390717" y="3145260"/>
            <a:ext cx="1270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52749177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KMS and HSM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7EF3D55-2EF6-E563-5B12-8EF3CE83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1" y="1181099"/>
            <a:ext cx="7150290" cy="42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61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Boiling the planet</a:t>
            </a:r>
            <a:endParaRPr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FF72E6-79D4-264C-9013-E785255F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D882767-796C-8943-B3CE-409DFF928677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105224020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Cloud-based Symmetric Key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911B5-7325-C2D2-E140-8D39153E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6" y="1308978"/>
            <a:ext cx="5315803" cy="21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0494A3-D55F-9A72-FC57-EE5203FE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07" y="1534120"/>
            <a:ext cx="5404357" cy="3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Team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3EAB2C5-219D-60D5-B299-50B1A932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6" y="1607815"/>
            <a:ext cx="6252982" cy="4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56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79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71A0414-F2FA-1534-3F82-B9AF87A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1381</Words>
  <Application>Microsoft Macintosh PowerPoint</Application>
  <PresentationFormat>On-screen Show (16:10)</PresentationFormat>
  <Paragraphs>92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2. Symmetric Key  Basics Block or Stream? Secret Key Methods Salting AES: Creation and Modes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Symmetric Key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AES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3-DES</vt:lpstr>
      <vt:lpstr>2. Symmetric Key  Basics Block or Stream? Secret Key Methods Salting AES 3DES ChaCha20/Poly1305 and RC4 Key Entropy Cloud-based Symmetric Key  Prof Bill Buchanan OBE https://asecuritysite.com/encryption 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14</cp:revision>
  <dcterms:modified xsi:type="dcterms:W3CDTF">2023-02-02T13:02:42Z</dcterms:modified>
</cp:coreProperties>
</file>